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2" autoAdjust="0"/>
    <p:restoredTop sz="94660"/>
  </p:normalViewPr>
  <p:slideViewPr>
    <p:cSldViewPr snapToGrid="0">
      <p:cViewPr>
        <p:scale>
          <a:sx n="91" d="100"/>
          <a:sy n="91" d="100"/>
        </p:scale>
        <p:origin x="63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05E0-9756-42E7-8C8A-3C161E3A9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2D7BC-7B26-4BBB-8050-B2DADC890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0B1F1-BC42-4D88-A98E-1AECC82B1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3B5A-2CE6-4C05-B5CD-673A796896B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B084C-A047-4A6F-92AE-F9641353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8D477-666B-4EAD-A250-A1F0FB46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C07C-56FD-494C-9C73-7938B1881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62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D121B-1C20-421E-A7B7-DF5DDC3B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A2495-D7FC-4A9F-B805-A9457AEAC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F2FB1-45DF-4FDD-88D7-009248555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3B5A-2CE6-4C05-B5CD-673A796896B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CF924-8BB2-47B6-B2E6-35B715658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2201A-B6D0-48A1-BB1F-06B96DE48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C07C-56FD-494C-9C73-7938B1881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76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42BD53-8774-41E9-B5F1-7AF40126F5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69722-B051-4CE4-927C-C50D1282B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DDBFF-AB0C-413C-8AAC-EF53094D9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3B5A-2CE6-4C05-B5CD-673A796896B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27128-BB5B-4B16-BB68-56FD3E6A2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24B95-AB90-4432-A1A5-6A05110E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C07C-56FD-494C-9C73-7938B1881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79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27B7B-38E2-4EA4-B38B-8EB682D0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0A15B-7A1F-4E6F-9DEB-0E26CD2D4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B5E18-F46F-460F-B635-0082055E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3B5A-2CE6-4C05-B5CD-673A796896B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CF4A0-9CA3-4EAB-97BA-FD37DCD7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C4EAF-053C-46F6-A2DC-E4A73C63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C07C-56FD-494C-9C73-7938B1881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01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A627-6EF5-42F7-B692-89CD4551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309B8-B1F2-4DD3-BDF3-6411E59B3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E4D7C-0CBA-4473-AE8B-627A365A1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3B5A-2CE6-4C05-B5CD-673A796896B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EE61B-906E-4D4C-B1E3-FE17F1FA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F1D23-EE85-4437-BE29-AB2EB34C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C07C-56FD-494C-9C73-7938B1881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45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F2F4C-CAC7-4847-8F73-EA2789350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D401B-BC47-4AE7-93F9-37952B8D7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E0500-EBEA-4E77-86FD-013A5E4CC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52209-1698-4719-9FC2-8898662F3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3B5A-2CE6-4C05-B5CD-673A796896B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EE683-D999-4CE7-B75C-A736E7BA2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55435-651C-4BEA-97D4-E5CF022F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C07C-56FD-494C-9C73-7938B1881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58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0CB3-7C65-4660-A886-EF71F474F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790B1-0527-430F-8BD9-4721D470A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0943E-8529-4C20-B072-7CEE50DD8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61E82C-38AB-4E29-8314-093B9E9F1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66CDE5-2E6D-492F-9C7A-53D28CCA3A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1B1C24-D183-4FF8-9BBD-D5C75531E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3B5A-2CE6-4C05-B5CD-673A796896B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45B6F3-41D6-4395-85C7-6568108C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FF2BF6-038A-4508-BFDF-7C86F0AA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C07C-56FD-494C-9C73-7938B1881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57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82FEB-63E3-45BE-BE44-5378EDD80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27C259-992B-489D-9755-B5098D522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3B5A-2CE6-4C05-B5CD-673A796896B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D8C517-BFF4-4142-A572-DBB2A3F42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262B0-28AB-4238-B63B-821F8AA38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C07C-56FD-494C-9C73-7938B1881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43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081DEC-96C1-4AD9-B552-B1DB709C3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3B5A-2CE6-4C05-B5CD-673A796896B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6FB76-FA59-4C69-9E52-5AAF51C1E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1A77A-7108-4C3C-8BE5-9DC725BAA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C07C-56FD-494C-9C73-7938B1881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13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3F292-C562-4465-9038-B79FD16B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E3842-C9A0-4E7F-B2E1-5B37EF1DE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A4021-0006-479F-9764-52480A294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790AE-4E2F-4BEC-9299-398CCCF7E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3B5A-2CE6-4C05-B5CD-673A796896B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49B74-C169-4766-9C3B-D00B974A8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920EF-8445-4764-AB3C-AA2D7805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C07C-56FD-494C-9C73-7938B1881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17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C6C57-D0A5-4E0D-9D96-0CFC02EE7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728152-1E0A-4843-842E-D1456D399F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5D170-B8AD-45A5-A271-A3CB0EF18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EEE0E-79E3-47F2-9F9F-504BCCBF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3B5A-2CE6-4C05-B5CD-673A796896B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E5611-6122-4437-B45C-999636B25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51B4EC-44DA-438F-82D8-15E143E83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C07C-56FD-494C-9C73-7938B1881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51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2AFED8-56AA-40B4-AFDD-499239C12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4F1BB-F904-4C9F-9926-5DC66BAF7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1E807-54C2-4E26-9518-05025370D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B3B5A-2CE6-4C05-B5CD-673A796896B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B3829-DA4C-45AA-B8D6-1855B2C83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F11A-FA99-4B58-928F-4120F4005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4C07C-56FD-494C-9C73-7938B1881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DEBC5A-054D-41BC-8E50-1AD6B1C9DC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0" b="14914"/>
          <a:stretch/>
        </p:blipFill>
        <p:spPr>
          <a:xfrm rot="20918127">
            <a:off x="489764" y="335788"/>
            <a:ext cx="2938687" cy="29248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675BA1-178C-4ECF-B8FF-9DD36CEEC6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6" t="39824" r="9479" b="8840"/>
          <a:stretch/>
        </p:blipFill>
        <p:spPr>
          <a:xfrm>
            <a:off x="8783648" y="4771695"/>
            <a:ext cx="3114062" cy="18592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0EE7A7-4571-4F05-8543-D7F4E24350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2" t="10072" r="16214" b="27788"/>
          <a:stretch/>
        </p:blipFill>
        <p:spPr>
          <a:xfrm>
            <a:off x="6115641" y="3634366"/>
            <a:ext cx="2353609" cy="31096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6FED4C-3E2B-4B12-9567-A0411B2F61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4" t="10421" r="18531" b="20965"/>
          <a:stretch/>
        </p:blipFill>
        <p:spPr>
          <a:xfrm>
            <a:off x="8734098" y="220716"/>
            <a:ext cx="3216120" cy="44038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1E2F5D-7ADF-4A26-853B-AE36C6BDF7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22697" r="15871" b="26433"/>
          <a:stretch/>
        </p:blipFill>
        <p:spPr>
          <a:xfrm>
            <a:off x="183465" y="3660734"/>
            <a:ext cx="5617779" cy="29765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1EC432-4AA5-4740-917B-3559D487C9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1923" r="8721" b="36858"/>
          <a:stretch/>
        </p:blipFill>
        <p:spPr>
          <a:xfrm>
            <a:off x="3882308" y="113991"/>
            <a:ext cx="4487852" cy="344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7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FrenchH</dc:creator>
  <cp:lastModifiedBy>FrenchH</cp:lastModifiedBy>
  <cp:revision>2</cp:revision>
  <dcterms:created xsi:type="dcterms:W3CDTF">2025-03-26T17:32:30Z</dcterms:created>
  <dcterms:modified xsi:type="dcterms:W3CDTF">2025-03-26T17:36:19Z</dcterms:modified>
</cp:coreProperties>
</file>